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8" r:id="rId2"/>
    <p:sldId id="257" r:id="rId3"/>
    <p:sldId id="273" r:id="rId4"/>
    <p:sldId id="274" r:id="rId5"/>
    <p:sldId id="275" r:id="rId6"/>
    <p:sldId id="276" r:id="rId7"/>
    <p:sldId id="260" r:id="rId8"/>
    <p:sldId id="277" r:id="rId9"/>
    <p:sldId id="268" r:id="rId10"/>
    <p:sldId id="261" r:id="rId11"/>
    <p:sldId id="4414" r:id="rId12"/>
    <p:sldId id="4415" r:id="rId13"/>
    <p:sldId id="4413" r:id="rId14"/>
    <p:sldId id="4412" r:id="rId15"/>
    <p:sldId id="279" r:id="rId16"/>
    <p:sldId id="280" r:id="rId17"/>
    <p:sldId id="4416" r:id="rId18"/>
    <p:sldId id="27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66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9/7/2024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25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35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36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1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7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9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0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4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23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16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71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0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png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5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24" Type="http://schemas.openxmlformats.org/officeDocument/2006/relationships/image" Target="../media/image21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6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7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72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sv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7.sv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4.png"/><Relationship Id="rId1" Type="http://schemas.openxmlformats.org/officeDocument/2006/relationships/tags" Target="../tags/tag19.xml"/><Relationship Id="rId6" Type="http://schemas.openxmlformats.org/officeDocument/2006/relationships/image" Target="../media/image76.png"/><Relationship Id="rId11" Type="http://schemas.openxmlformats.org/officeDocument/2006/relationships/image" Target="../media/image10.svg"/><Relationship Id="rId5" Type="http://schemas.openxmlformats.org/officeDocument/2006/relationships/image" Target="../media/image60.svg"/><Relationship Id="rId15" Type="http://schemas.openxmlformats.org/officeDocument/2006/relationships/image" Target="../media/image83.svg"/><Relationship Id="rId10" Type="http://schemas.openxmlformats.org/officeDocument/2006/relationships/image" Target="../media/image9.png"/><Relationship Id="rId4" Type="http://schemas.openxmlformats.org/officeDocument/2006/relationships/image" Target="../media/image59.png"/><Relationship Id="rId9" Type="http://schemas.openxmlformats.org/officeDocument/2006/relationships/image" Target="../media/image79.svg"/><Relationship Id="rId1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.wdp"/><Relationship Id="rId18" Type="http://schemas.microsoft.com/office/2007/relationships/hdphoto" Target="../media/hdphoto2.wdp"/><Relationship Id="rId3" Type="http://schemas.openxmlformats.org/officeDocument/2006/relationships/audio" Target="../media/media1.mp3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slide" Target="slide4.xml"/><Relationship Id="rId1" Type="http://schemas.openxmlformats.org/officeDocument/2006/relationships/tags" Target="../tags/tag4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40.png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slide" Target="slide5.xml"/><Relationship Id="rId18" Type="http://schemas.openxmlformats.org/officeDocument/2006/relationships/image" Target="../media/image44.png"/><Relationship Id="rId26" Type="http://schemas.openxmlformats.org/officeDocument/2006/relationships/image" Target="../media/image51.svg"/><Relationship Id="rId3" Type="http://schemas.openxmlformats.org/officeDocument/2006/relationships/audio" Target="../media/media2.mp3"/><Relationship Id="rId21" Type="http://schemas.openxmlformats.org/officeDocument/2006/relationships/image" Target="../media/image46.png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36.gif"/><Relationship Id="rId17" Type="http://schemas.openxmlformats.org/officeDocument/2006/relationships/slide" Target="slide7.xml"/><Relationship Id="rId25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4.png"/><Relationship Id="rId24" Type="http://schemas.openxmlformats.org/officeDocument/2006/relationships/image" Target="../media/image49.svg"/><Relationship Id="rId5" Type="http://schemas.microsoft.com/office/2007/relationships/media" Target="../media/media3.mp3"/><Relationship Id="rId15" Type="http://schemas.openxmlformats.org/officeDocument/2006/relationships/slide" Target="slide6.xml"/><Relationship Id="rId23" Type="http://schemas.openxmlformats.org/officeDocument/2006/relationships/image" Target="../media/image48.png"/><Relationship Id="rId28" Type="http://schemas.openxmlformats.org/officeDocument/2006/relationships/slide" Target="slide1.xml"/><Relationship Id="rId10" Type="http://schemas.openxmlformats.org/officeDocument/2006/relationships/image" Target="../media/image33.png"/><Relationship Id="rId19" Type="http://schemas.openxmlformats.org/officeDocument/2006/relationships/slide" Target="slide8.xml"/><Relationship Id="rId4" Type="http://schemas.openxmlformats.org/officeDocument/2006/relationships/audio" Target="NULL" TargetMode="External"/><Relationship Id="rId9" Type="http://schemas.openxmlformats.org/officeDocument/2006/relationships/image" Target="../media/image32.jpg"/><Relationship Id="rId14" Type="http://schemas.openxmlformats.org/officeDocument/2006/relationships/image" Target="../media/image42.png"/><Relationship Id="rId22" Type="http://schemas.openxmlformats.org/officeDocument/2006/relationships/image" Target="../media/image47.png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5.xml"/><Relationship Id="rId7" Type="http://schemas.microsoft.com/office/2007/relationships/hdphoto" Target="../media/hdphoto3.wdp"/><Relationship Id="rId12" Type="http://schemas.openxmlformats.org/officeDocument/2006/relationships/image" Target="../media/image5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32.jp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3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2.png"/><Relationship Id="rId12" Type="http://schemas.openxmlformats.org/officeDocument/2006/relationships/image" Target="../media/image5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gif"/><Relationship Id="rId11" Type="http://schemas.openxmlformats.org/officeDocument/2006/relationships/image" Target="../media/image54.png"/><Relationship Id="rId5" Type="http://schemas.openxmlformats.org/officeDocument/2006/relationships/image" Target="../media/image32.jp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2.png"/><Relationship Id="rId12" Type="http://schemas.openxmlformats.org/officeDocument/2006/relationships/image" Target="../media/image5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6.gif"/><Relationship Id="rId11" Type="http://schemas.openxmlformats.org/officeDocument/2006/relationships/image" Target="../media/image54.png"/><Relationship Id="rId5" Type="http://schemas.openxmlformats.org/officeDocument/2006/relationships/image" Target="../media/image32.jp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2.png"/><Relationship Id="rId12" Type="http://schemas.openxmlformats.org/officeDocument/2006/relationships/image" Target="../media/image5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6.gif"/><Relationship Id="rId11" Type="http://schemas.openxmlformats.org/officeDocument/2006/relationships/image" Target="../media/image54.png"/><Relationship Id="rId5" Type="http://schemas.openxmlformats.org/officeDocument/2006/relationships/image" Target="../media/image32.jp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3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5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7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9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1132.5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10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10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10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10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F668D56-DC33-453B-A622-637122A1CA5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\\TRUYỀN THÔNG K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2. Bài 1. Ôn tập số tự nhiên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EBBEC5-0698-450F-A078-1477F3E2F9F9}:2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0CD68-24A0-46EE-9DB4-86E7E51EA9A7}:26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4BD9A1-BD1A-42E2-A997-C1C0DBC0CCCA}:44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5E1783-19BA-45AE-9E47-4D5A9A11FA1B}:44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75D0D5-4C27-46B4-8797-B4B70AB0D983}:44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760507-5DD1-418C-80F6-4A3F12A5AE5F}:44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08AE71-8975-4684-AB85-7634A8C17BFD}:27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F73EC4-7322-44A1-BF4D-AE5385CCB62A}:28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F9F69E-3229-4744-AEA8-3B3440866EBA}:44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08796B-999C-48DA-860C-99ACA16E06FF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C8A624-127D-444B-90AD-D53139D3285E}:27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04F81D-3746-47F6-B1E9-47C9D2D5D5C2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1C2213-3E46-42C6-862C-8E0563416AE8}:2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F58E03-57BF-4291-B026-21B680836EE3}:27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F6DD0C-01AD-4159-8EAF-7D76EA9ED045}:2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610237-7069-42D3-8361-82B9B2F58512}: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E6E722-C038-4D6E-9410-14C7DFDB8DE2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4A2629-711F-438E-AC00-B353C7A5FC10}:27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526</Words>
  <Application>Microsoft Office PowerPoint</Application>
  <PresentationFormat>Widescreen</PresentationFormat>
  <Paragraphs>83</Paragraphs>
  <Slides>18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 Bài 1. Ôn tập số tự nhiên</dc:title>
  <dc:creator>Thao Tran</dc:creator>
  <cp:lastModifiedBy>Anh Nguyen</cp:lastModifiedBy>
  <cp:revision>22</cp:revision>
  <dcterms:created xsi:type="dcterms:W3CDTF">2024-05-15T08:48:24Z</dcterms:created>
  <dcterms:modified xsi:type="dcterms:W3CDTF">2024-09-07T03:06:47Z</dcterms:modified>
</cp:coreProperties>
</file>